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6720840" cy="68580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40080" y="640080"/>
            <a:ext cx="3822192" cy="347472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fr-FR" sz="1150" b="1">
                <a:solidFill>
                  <a:srgbClr val="0B0B0F"/>
                </a:solidFill>
                <a:latin typeface="Segoe UI" panose="020B0502040204020203" pitchFamily="34" charset="0"/>
              </a:rPr>
              <a:t>THREAT INTELLIGENCE DE LA DARK WEB</a:t>
            </a:r>
            <a:endParaRPr sz="11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1691640"/>
            <a:ext cx="5852160" cy="2011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400" b="1" i="0">
                <a:solidFill>
                  <a:srgbClr val="FFFFFF"/>
                </a:solidFill>
                <a:latin typeface="Segoe UI Semibold"/>
              </a:rPr>
              <a:t>DarknetSearch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06040"/>
            <a:ext cx="566928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 i="0">
                <a:solidFill>
                  <a:srgbClr val="FFC72C"/>
                </a:solidFill>
                <a:latin typeface="Segoe UI Semibold"/>
              </a:rPr>
              <a:t>by Kaduu AG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246120"/>
            <a:ext cx="5486400" cy="1168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500">
                <a:solidFill>
                  <a:srgbClr val="B7BAC3"/>
                </a:solidFill>
                <a:latin typeface="Segoe UI" panose="020B0502040204020203" pitchFamily="34" charset="0"/>
              </a:rPr>
              <a:t>Monitorización continua de la dark web, la deep web y la web abierta que le ayuda a encontrar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30000"/>
              </a:lnSpc>
            </a:pPr>
            <a:r>
              <a:rPr lang="es-ES" sz="1500">
                <a:solidFill>
                  <a:srgbClr val="B7BAC3"/>
                </a:solidFill>
                <a:latin typeface="Segoe UI" panose="020B0502040204020203" pitchFamily="34" charset="0"/>
              </a:rPr>
              <a:t>filtraciones, activos expuestos y suplantaciones antes de que los atacantes los usen.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9" name="Connector 8"/>
          <p:cNvCxnSpPr/>
          <p:nvPr/>
        </p:nvCxnSpPr>
        <p:spPr>
          <a:xfrm>
            <a:off x="640080" y="4617720"/>
            <a:ext cx="420624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80" y="480060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1150" b="1" spc="180">
                <a:solidFill>
                  <a:srgbClr val="6E727E"/>
                </a:solidFill>
                <a:latin typeface="Segoe UI" panose="020B0502040204020203" pitchFamily="34" charset="0"/>
              </a:rPr>
              <a:t>VISIÓN GENERAL PARA CLIENTES  ·  RECORRIDO POR EL PRODUCTO</a:t>
            </a:r>
            <a:endParaRPr sz="1150" b="1" spc="18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0080" y="6263640"/>
            <a:ext cx="4572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00" b="0" i="0">
                <a:solidFill>
                  <a:srgbClr val="6E727E"/>
                </a:solidFill>
                <a:latin typeface="Segoe UI"/>
              </a:rPr>
              <a:t>darknetsearch.com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Qué veremos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40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0160" y="194767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El desafío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80160" y="2377440"/>
            <a:ext cx="4846320" cy="4402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Por qué la exposición en la dark web es un riesgo creciente para toda organización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40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80160" y="336499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b="1">
                <a:solidFill>
                  <a:srgbClr val="FFFFFF"/>
                </a:solidFill>
                <a:latin typeface="Segoe UI Semibold" panose="020B0702040204020203" pitchFamily="34" charset="0"/>
              </a:rPr>
              <a:t>Visión general de la plataforma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0160" y="379476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Un panel para una visibilidad continua de las amenazas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40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80160" y="478231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Funciones principales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0160" y="5212080"/>
            <a:ext cx="4846320" cy="4402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Búsqueda, exposición de credenciales, Darknet Chatter, superficie de ataque, protección de marca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355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5160" y="194767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Alertas e informes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160" y="237744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1250">
                <a:solidFill>
                  <a:srgbClr val="B7BAC3"/>
                </a:solidFill>
                <a:latin typeface="Segoe UI" panose="020B0502040204020203" pitchFamily="34" charset="0"/>
              </a:rPr>
              <a:t>Monitorización automatizada, incidentes e informes ejecutivos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355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95160" y="336499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Pensado para su equipo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95160" y="379476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1250">
                <a:solidFill>
                  <a:srgbClr val="B7BAC3"/>
                </a:solidFill>
                <a:latin typeface="Segoe UI" panose="020B0502040204020203" pitchFamily="34" charset="0"/>
              </a:rPr>
              <a:t>Casos de uso para CISO, analistas de threat intelligence, SOC y MSSP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55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95160" y="478231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Primeros pasos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95160" y="521208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Prueba gratuita, informe del darknet y próximos pasos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02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EL DESAFÍO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82296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Sus datos ya se están vendiendo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s-E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donde usted no los ve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766560" cy="8398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450">
                <a:solidFill>
                  <a:srgbClr val="B7BAC3"/>
                </a:solidFill>
                <a:latin typeface="Segoe UI" panose="020B0502040204020203" pitchFamily="34" charset="0"/>
              </a:rPr>
              <a:t>Credenciales robadas, logs de malware y dominios clonados circulan por mercados de la dark web, canales de Telegram, sitios de paste y foros criminales mucho antes de aparecer en un titular sobre una brecha.</a:t>
            </a:r>
            <a:endParaRPr sz="14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9611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24/7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112" y="5330952"/>
            <a:ext cx="2148840" cy="5680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Monitorización continua de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fuentes de la dark web, la deep web y la web abierta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7472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730752" y="4343400"/>
            <a:ext cx="21488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CH" sz="3000" b="1">
                <a:solidFill>
                  <a:srgbClr val="FFC72C"/>
                </a:solidFill>
                <a:latin typeface="Segoe UI Semibold" panose="020B0702040204020203" pitchFamily="34" charset="0"/>
              </a:rPr>
              <a:t>2200+</a:t>
            </a:r>
            <a:endParaRPr sz="3000" b="1">
              <a:solidFill>
                <a:srgbClr val="FFC72C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30752" y="5330952"/>
            <a:ext cx="2148840" cy="3741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Canales de Telegram y foros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de cibercrimen vigilados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0936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56539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10+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5392" y="5330952"/>
            <a:ext cx="2148840" cy="7619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Factores de riesgo puntuados por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organización, de forma automática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14400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400032" y="4343400"/>
            <a:ext cx="21488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C72C"/>
                </a:solidFill>
                <a:latin typeface="Segoe UI Semibold" panose="020B0702040204020203" pitchFamily="34" charset="0"/>
              </a:rPr>
              <a:t>24 h</a:t>
            </a:r>
            <a:endParaRPr sz="3000" b="1">
              <a:solidFill>
                <a:srgbClr val="FFC72C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00032" y="5330952"/>
            <a:ext cx="2148840" cy="3741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Plazo para un informe completo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de exposición en el darknet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03</a:t>
            </a:r>
          </a:p>
        </p:txBody>
      </p:sp>
      <p:sp>
        <p:nvSpPr>
          <p:cNvPr id="20" name="Oval 19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PRESENTAMOS DARKNETSEARCH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Una plataforma para la visibilidad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de amenazas externas.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309360" cy="8108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400">
                <a:solidFill>
                  <a:srgbClr val="B7BAC3"/>
                </a:solidFill>
                <a:latin typeface="Segoe UI" panose="020B0502040204020203" pitchFamily="34" charset="0"/>
              </a:rPr>
              <a:t>DarknetSearch analiza de forma continua la dark web, la deep web y la web abierta para que sepa siempre cuándo están expuestas sus credenciales, su infraestructura o su marca, y pueda actuar antes que los atacantes.</a:t>
            </a:r>
            <a:endParaRPr sz="14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64008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3268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38587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Detección de filtraciones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2688" y="4617720"/>
            <a:ext cx="2971800" cy="7504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Identifique en tiempo real credenciales robadas, dispositivos comprometidos y exposición de la cadena de suministro.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7448" y="3858768"/>
            <a:ext cx="29718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Attack Surface Discovery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7448" y="4617720"/>
            <a:ext cx="2971800" cy="4907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Vea su red como la ve un atacante: CVE, puertos abiertos y shadow IT.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22960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22960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3858768"/>
            <a:ext cx="2971800" cy="5612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b="1">
                <a:solidFill>
                  <a:srgbClr val="FFFFFF"/>
                </a:solidFill>
                <a:latin typeface="Segoe UI Semibold" panose="020B0702040204020203" pitchFamily="34" charset="0"/>
              </a:rPr>
              <a:t>Protección de dominios y marca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22208" y="4617720"/>
            <a:ext cx="2971800" cy="7504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Detenga el phishing y el typosquatting antes de que los dominios clonados se activen.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04</a:t>
            </a:r>
          </a:p>
        </p:txBody>
      </p:sp>
      <p:sp>
        <p:nvSpPr>
          <p:cNvPr id="23" name="Oval 22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LA PLATAFORMA DE UN VISTAZO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Su puntuación de riesgo,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en un solo panel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666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150">
                <a:solidFill>
                  <a:srgbClr val="B7BAC3"/>
                </a:solidFill>
                <a:latin typeface="Segoe UI" panose="020B0502040204020203" pitchFamily="34" charset="0"/>
              </a:rPr>
              <a:t>Cada organización recibe una puntuación de riesgo global en tiempo real, calculada a partir del historial de filtraciones, la higiene de credenciales, los puertos expuestos y la exposición en buscadores, con una cronología de 12 meses para seguir la evolución.</a:t>
            </a:r>
            <a:endParaRPr sz="11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Puntuación de riesgo global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un único valor de 0 a 100 comparado con su sector y la competencia.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Principales factores de riesgo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filtraciones recientes e históricas, contraseñas débiles, puertos abiertos inusuales, exposición en buscadores.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Cronología del riesgo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evolución del riesgo de su organización y de su infraestructura durante el último año.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Estadísticas de credenciales y usuarios filtrados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total de registros filtrados, stealer logs, combo lists y usuarios de mayor riesgo.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Puntuación de riesgo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Comparativa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Cronología de tendencia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867144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Estadísticas de credenciales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05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PRINCIPAL · 01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Busque en la dark web y la deep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web en segundos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2398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250">
                <a:solidFill>
                  <a:srgbClr val="B7BAC3"/>
                </a:solidFill>
                <a:latin typeface="Segoe UI" panose="020B0502040204020203" pitchFamily="34" charset="0"/>
              </a:rPr>
              <a:t>Quick search recorre todas las fuentes de datos a la vez; Expert search permite a los analistas crear consultas booleanas precisas sobre una fuente concreta, ideal tanto para la primera respuesta como para la investigación en profundidad.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Busque por lo que quiera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dominio, correo electrónico, nombre, IP, marca, contraseña, nombre de archivo o nombre de host.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14 fuentes especializadas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filtraciones en bruto, credenciales filtradas y en bruto, Telegram, Discord, pastes y más.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Generador de consultas a medida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combine los operadores AND / OR / NOT, rangos de fechas y tipos de archivo para mayor precisión.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Resultados inmediatos y sin duplicados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credenciales, brokers, pastes y casos de phishing ordenados por relevancia.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Filtraciones en bruto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6314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Telegram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762756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Discord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38928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Data brokers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13232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Logs SSL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06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PRINCIPAL · 02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Exposición de credenciales,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puntuada y priorizada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Cada par de usuario y contraseña filtrado vinculado a su dominio se deduplica y se puntúa, para que su equipo se centre en las cuentas que más importan y no en miles de filas en bruto.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Puntuaciones de novedad, riesgo y reutilización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vea al instante qué credenciales son nuevas, de alto riesgo o reutilizadas en otros sitios.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Infraestructura propia frente a terceros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separe los accesos internos de la exposición de socios y clientes.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Stealer logs y combo lists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detecte credenciales robadas por malware, no solo volcados antiguos de brechas.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Informes comparativos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compare la exposición de credenciales entre filiales, marcas o competidores.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58775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Credenciales únicas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74136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Reutilización de contraseñas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14416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Stealer logs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607808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Combo lists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477756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Cuentas de dominio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07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CLAVE · 03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Monitorización en tiempo real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de conversaciones del darknet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Siga las publicaciones de foros de cibercrimen, las ofertas de mercados y la actividad de actores de amenazas en cuanto aparecen, en miles de canales de Telegram, foros y sitios de carding.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Más de 2.200 canales monitorizados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Telegram, Discord y foros oscuros, con búsqueda mediante operadores booleanos.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Seguimiento de actores de amenazas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atribuya las conversaciones a alias conocidos y vigile directamente los grupos de ransomware.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Resultados categorizados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mercados, filtraciones y datos, carding/fraude, hacking, servicios, debate.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Investigaciones en vivo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consulte Tor / I2P y canales cerrados con discreción a través de nuestra red de proxies.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Mercados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Filtraciones y datos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Carding / fraude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990588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Actores de amenazas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107424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Búsqueda en vivo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hat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08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CLAVE · 04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Análisis de superficie de ataque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y exposición de código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Vea su organización como la ve un atacante. Descubra activos olvidados, configuraciones de riesgo y secretos filtrados en código público antes de que otros los encuentren.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Attack Surface Discovery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visibilidad automática de hosts expuestos a internet, CVE y puertos abiertos.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Detección de shadow IT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localice activos añadidos por desarrolladores, agencias o autónomos que desconocía.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Análisis de exposición de código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búsquedas por palabras clave en GitHub, Gist, GitLab, Postman y Google dorking.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Delimitación por colaboradores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cartografíe los repositorios públicos y colaboradores de una organización para afinar los análisis.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CVE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645920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Puertos abiertos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92424" y="6053328"/>
            <a:ext cx="110642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GitHub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45152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Gist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50992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Postman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attacksurfa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09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CLAVE · 05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Protección de dominio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y de marca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4928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Impida que los actores de amenazas suplanten su marca antes de que un sitio de phishing esté activo: dominios similares, tiendas de apps y redes sociales.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Detección de typosquatting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monitorización diaria de nuevos registros de dominio y de los registros de transparencia SSL.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Análisis visual de suplantación de logotipos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WHOIS, geolocalización, capturas de pantalla y puntuación de riesgo web de cada dominio hallado.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Monitorización de tiendas de apps y redes sociales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apps falsas en iTunes / Google Play y perfiles falsos de la marca.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Informes de riesgo específicos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informes de suplantación de dominios, VIP Executive, redes sociales y seguridad de aplicaciones.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Typosquatting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80360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Transparencia SSL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Tiendas de apps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114032" y="6053328"/>
            <a:ext cx="283464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Informe VIP Executive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bran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10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CLAVE · 06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Alertas automáticas y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respuesta a incidentes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Convierta la monitorización continua en acción. Cree las reglas una vez y reciba un aviso en cuanto algo importe, con todo el contexto para investigar de inmediato.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Reglas de alerta personalizadas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cree consultas sobre cualquier fuente de datos y elija la frecuencia de notificación.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Feed de incidentes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cada activación registrada con estado, fuente y acceso con un clic a los datos en bruto.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Entidades extraídas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: dominios, nombres de usuario y contraseñas extraídos automáticamente de cada coincidencia.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Exclusiones inteligentes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silencie falsos positivos y coincidencias recurrentes con reglas de exclusión reutilizables.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Reglas de alerta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Incidentes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3308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Exclusiones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879592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Webhooks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aler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11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FUNCIÓN CLAVE · 07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Informes ejecutivos y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comparativa sectorial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Convierta datos de amenazas en bruto en informes listos para el consejo, programados automáticamente o generados bajo demanda, y comparados con su sector y su competencia.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Evaluaciones completas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informes con un clic sobre riesgo de brecha, infraestructura, suplantación y seguridad de apps.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Informe comparativo de credenciales filtradas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compare la exposición entre divisiones, filiales o empresas del sector.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Envío programado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los informes periódicos llegan solos a su bandeja de entrada, sin trabajo manual.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Darknet Exposure Report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: análisis único en profundidad en 24 horas, entregado en PDF + datos CSV en bruto.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Riesgo de brecha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271119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Riesgo de infraestructura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Suplantación de dominios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31252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VIP Executive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848088" y="6053328"/>
            <a:ext cx="246430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Informes programados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12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PENSADO PARA SU EQUIPO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Información específica para cada rol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en ciberseguridad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32688" y="22585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CISO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688" y="3017520"/>
            <a:ext cx="2971800" cy="40645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s-ES" sz="1200" b="1">
                <a:solidFill>
                  <a:srgbClr val="FFC72C"/>
                </a:solidFill>
                <a:latin typeface="Segoe UI" panose="020B0502040204020203" pitchFamily="34" charset="0"/>
              </a:rPr>
              <a:t>Visibilidad estratégica y priorización del riesgo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9" name="Connector 8"/>
          <p:cNvCxnSpPr/>
          <p:nvPr/>
        </p:nvCxnSpPr>
        <p:spPr>
          <a:xfrm>
            <a:off x="93268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3268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Visibilidad continua de credenciales filtradas, accesos expuestos y brechas de terceros, traducida en información clara y lista para el consejo, para gobernanza y cumplimiento.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2258568"/>
            <a:ext cx="2971800" cy="5612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Analistas de threat intelligence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7448" y="3017520"/>
            <a:ext cx="2971800" cy="1940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n-US" sz="1200" b="1">
                <a:solidFill>
                  <a:srgbClr val="FFC72C"/>
                </a:solidFill>
                <a:latin typeface="Segoe UI" panose="020B0502040204020203" pitchFamily="34" charset="0"/>
              </a:rPr>
              <a:t>Detectar, correlacionar, contextualizar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15" name="Connector 14"/>
          <p:cNvCxnSpPr/>
          <p:nvPr/>
        </p:nvCxnSpPr>
        <p:spPr>
          <a:xfrm>
            <a:off x="472744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2744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Unifique la búsqueda en la dark web, la monitorización de datos robados, el análisis de stealer logs y el perfilado de actores de amenazas en un único flujo de trabajo para validar antes las amenazas emergentes.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2960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22208" y="22585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Analistas de SOC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22208" y="3017520"/>
            <a:ext cx="2971800" cy="1940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s-ES" sz="1200" b="1">
                <a:solidFill>
                  <a:srgbClr val="FFC72C"/>
                </a:solidFill>
                <a:latin typeface="Segoe UI" panose="020B0502040204020203" pitchFamily="34" charset="0"/>
              </a:rPr>
              <a:t>Respuesta más rápida y precisa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21" name="Connector 20"/>
          <p:cNvCxnSpPr/>
          <p:nvPr/>
        </p:nvCxnSpPr>
        <p:spPr>
          <a:xfrm>
            <a:off x="852220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52220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Enriquezca el SIEM y las investigaciones de incidentes con señales externas de la dark web para confirmar incidentes antes, reducir falsos positivos y acortar el tiempo medio de respuesta.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13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PREPARADO PARA EMPRESAS Y MSSP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8580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Diseñado para escalar entre equipos,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marcas y clientes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74519"/>
            <a:ext cx="6035040" cy="51187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s-ES" sz="1350">
                <a:solidFill>
                  <a:srgbClr val="B7BAC3"/>
                </a:solidFill>
                <a:latin typeface="Segoe UI" panose="020B0502040204020203" pitchFamily="34" charset="0"/>
              </a:rPr>
              <a:t>Gestione cada filial, marca o cliente desde una sola cuenta, con roles granulares, visibilidad del uso y acceso completo a la API para automatizar.</a:t>
            </a:r>
            <a:endParaRPr sz="13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834640"/>
            <a:ext cx="5852160" cy="231268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Gestión de organizaciones multiinquilino — 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cambie entre cuentas de clientes al instante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Control de acceso basado en roles con 2FA — 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administradores del sistema, usuarios de la organización y más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Paneles de uso — 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controle la cuota por servicio (búsquedas, alertas, informes, llamadas a la API)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es-E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s-ES" sz="1300" b="1">
                <a:solidFill>
                  <a:srgbClr val="FFFFFF"/>
                </a:solidFill>
                <a:latin typeface="Segoe UI" panose="020B0502040204020203" pitchFamily="34" charset="0"/>
              </a:rPr>
              <a:t>REST API completa — </a:t>
            </a:r>
            <a:r>
              <a:rPr lang="es-ES" sz="1300">
                <a:solidFill>
                  <a:srgbClr val="B7BAC3"/>
                </a:solidFill>
                <a:latin typeface="Segoe UI" panose="020B0502040204020203" pitchFamily="34" charset="0"/>
              </a:rPr>
              <a:t>envíe alertas y datos de filtraciones directamente a su SIEM o SOAR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223760" y="1691640"/>
            <a:ext cx="4023360" cy="17697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50" b="1" spc="150">
                <a:solidFill>
                  <a:srgbClr val="6E727E"/>
                </a:solidFill>
                <a:latin typeface="Segoe UI" panose="020B0502040204020203" pitchFamily="34" charset="0"/>
              </a:rPr>
              <a:t>GESTIONAR ORGANIZACIONES</a:t>
            </a:r>
            <a:endParaRPr sz="1150" b="1" spc="1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78040" y="2194560"/>
            <a:ext cx="4114800" cy="585216"/>
          </a:xfrm>
          <a:prstGeom prst="roundRect">
            <a:avLst>
              <a:gd name="adj" fmla="val 15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7342632" y="2304288"/>
            <a:ext cx="365760" cy="365760"/>
          </a:xfrm>
          <a:prstGeom prst="ellipse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863840" y="2267712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Su organización</a:t>
            </a:r>
            <a:endParaRPr sz="1300" b="1">
              <a:solidFill>
                <a:srgbClr val="FFFFFF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63840" y="2542032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Predeterminada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0332720" y="2350008"/>
            <a:ext cx="914400" cy="274320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950" b="1">
                <a:solidFill>
                  <a:srgbClr val="0B0B0F"/>
                </a:solidFill>
                <a:latin typeface="Segoe UI" panose="020B0502040204020203" pitchFamily="34" charset="0"/>
              </a:rPr>
              <a:t>ACTIVA</a:t>
            </a:r>
            <a:endParaRPr sz="9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342632" y="3017520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63840" y="2980944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Cliente / Filial A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63840" y="3255264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Seguros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342632" y="3730752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863840" y="3694176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Cliente / Filial B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63840" y="3968496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Telecomunicaciones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342632" y="4443984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863840" y="4407408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Cliente / Filial C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63840" y="4681728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Banca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342632" y="5157216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863840" y="5120640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Cliente / Filial D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63840" y="5394960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Servicios financieros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14</a:t>
            </a:r>
          </a:p>
        </p:txBody>
      </p:sp>
      <p:sp>
        <p:nvSpPr>
          <p:cNvPr id="28" name="Oval 27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POR QUÉ CONFÍAN EN NOSOTROS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Equipos de seguridad de distintos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sectores confían en nosotros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2880360"/>
            <a:ext cx="2935224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Usa DarknetSearch para detectar en tiempo real filtraciones de datos de clientes, activos expuestos y suplantación de dominios. Las alertas y los informes por API ayudan a su SOC a responder más rápido.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93268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268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Cloud y Olé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Proveedor de seguridad gestionada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2744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27448" y="2880360"/>
            <a:ext cx="2935224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Detecta credenciales filtradas y brechas de datos en la dark web y envía las alertas directamente a su SIEM para rotar credenciales de forma proactiva a escala empresarial.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14" name="Connector 13"/>
          <p:cNvCxnSpPr/>
          <p:nvPr/>
        </p:nvCxnSpPr>
        <p:spPr>
          <a:xfrm>
            <a:off x="472744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2744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Bühler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744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Fabricante industrial global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2880360"/>
            <a:ext cx="2935224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Monitoriza la dark web en busca de filtraciones y datos expuestos que afectan a las ONG a las que presta apoyo; valora su facilidad de uso y la relevancia de la inteligencia pese a los recursos limitados.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20" name="Connector 19"/>
          <p:cNvCxnSpPr/>
          <p:nvPr/>
        </p:nvCxnSpPr>
        <p:spPr>
          <a:xfrm>
            <a:off x="852220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52220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CyberPeace Institute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2220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ONG suiza de ciberseguridad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5989320"/>
            <a:ext cx="91440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 i="1">
                <a:solidFill>
                  <a:srgbClr val="6E727E"/>
                </a:solidFill>
                <a:latin typeface="Segoe UI" panose="020B0502040204020203" pitchFamily="34" charset="0"/>
              </a:rPr>
              <a:t>Valorado en G2  ·  g2.com/products/kaduu/reviews</a:t>
            </a:r>
            <a:endParaRPr sz="1100" i="1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15</a:t>
            </a:r>
          </a:p>
        </p:txBody>
      </p:sp>
      <p:sp>
        <p:nvSpPr>
          <p:cNvPr id="26" name="Oval 2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PRIMEROS PASOS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Vea su exposición.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Empiece hoy.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44144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b="1">
                <a:solidFill>
                  <a:srgbClr val="FFFFFF"/>
                </a:solidFill>
                <a:latin typeface="Segoe UI Semibold" panose="020B0702040204020203" pitchFamily="34" charset="0"/>
              </a:rPr>
              <a:t>Prueba gratuita de 7 días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2688" y="3200400"/>
            <a:ext cx="2971800" cy="7203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Explore la plataforma DarknetSearch completa, sin compromiso y sin tarjeta de crédito.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3268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EMPEZAR PRUEBA GRATUITA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3484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727448" y="2441448"/>
            <a:ext cx="2971800" cy="5612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s-ES" b="1">
                <a:solidFill>
                  <a:srgbClr val="FFFFFF"/>
                </a:solidFill>
                <a:latin typeface="Segoe UI Semibold" panose="020B0702040204020203" pitchFamily="34" charset="0"/>
              </a:rPr>
              <a:t>Informe de exposición en la darknet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27448" y="3200400"/>
            <a:ext cx="2971800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Análisis puntual en profundidad: credenciales expuestas, tendencias de filtraciones, usuarios de riesgo y dominios suplantados. Entrega en PDF + CSV en 24 horas.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72744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SOLICITAR SU INFORME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22960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22208" y="244144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Oferta a medida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22208" y="3200400"/>
            <a:ext cx="2971800" cy="7203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s-ES" sz="1200">
                <a:solidFill>
                  <a:srgbClr val="B7BAC3"/>
                </a:solidFill>
                <a:latin typeface="Segoe UI" panose="020B0502040204020203" pitchFamily="34" charset="0"/>
              </a:rPr>
              <a:t>Obtenga un presupuesto para empresas o MSSP ajustado al tamaño y al perfil de riesgo de su organización.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52220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SOLICITAR PRESUPUESTO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16</a:t>
            </a:r>
          </a:p>
        </p:txBody>
      </p:sp>
      <p:sp>
        <p:nvSpPr>
          <p:cNvPr id="19" name="Oval 18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28800"/>
            <a:ext cx="12191695" cy="32004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2286000"/>
            <a:ext cx="8229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3600" b="1">
                <a:solidFill>
                  <a:srgbClr val="FFFFFF"/>
                </a:solidFill>
                <a:latin typeface="Segoe UI Semibold" panose="020B0702040204020203" pitchFamily="34" charset="0"/>
              </a:rPr>
              <a:t>Descubramos qué ya está expuesto.</a:t>
            </a:r>
            <a:endParaRPr sz="36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3154680"/>
            <a:ext cx="777240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s-ES" sz="1500">
                <a:solidFill>
                  <a:srgbClr val="B7BAC3"/>
                </a:solidFill>
                <a:latin typeface="Segoe UI" panose="020B0502040204020203" pitchFamily="34" charset="0"/>
              </a:rPr>
              <a:t>Gracias: estaremos encantados de mostrarle la puntuación de riesgo en vivo de su organización.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7" name="Connector 6"/>
          <p:cNvCxnSpPr/>
          <p:nvPr/>
        </p:nvCxnSpPr>
        <p:spPr>
          <a:xfrm>
            <a:off x="640080" y="3977639"/>
            <a:ext cx="548640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0080" y="420624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FC72C"/>
                </a:solidFill>
                <a:latin typeface="Segoe UI"/>
              </a:rPr>
              <a:t>darknetsearch.com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617720"/>
            <a:ext cx="5486400" cy="192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250">
                <a:solidFill>
                  <a:srgbClr val="6E727E"/>
                </a:solidFill>
                <a:latin typeface="Segoe UI" panose="020B0502040204020203" pitchFamily="34" charset="0"/>
              </a:rPr>
              <a:t>Kaduu AG  ·  Suiza</a:t>
            </a:r>
            <a:endParaRPr sz="12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2097</Words>
  <Application>Microsoft Office PowerPoint</Application>
  <PresentationFormat>Breitbild</PresentationFormat>
  <Paragraphs>251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Arial</vt:lpstr>
      <vt:lpstr>Calibri</vt:lpstr>
      <vt:lpstr>Segoe UI</vt:lpstr>
      <vt:lpstr>Segoe UI Semibold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oliver muenchow</cp:lastModifiedBy>
  <cp:revision>2</cp:revision>
  <dcterms:created xsi:type="dcterms:W3CDTF">2013-01-27T09:14:16Z</dcterms:created>
  <dcterms:modified xsi:type="dcterms:W3CDTF">2026-11-07T23:20:35Z</dcterms:modified>
  <cp:category/>
</cp:coreProperties>
</file>